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F81-166F-496F-9AD1-823CFC3A921D}" type="datetimeFigureOut">
              <a:rPr lang="en-GB" smtClean="0"/>
              <a:t>05/03/2015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B6D9-8CB9-4A3C-BF93-831829C28D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673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F81-166F-496F-9AD1-823CFC3A921D}" type="datetimeFigureOut">
              <a:rPr lang="en-GB" smtClean="0"/>
              <a:t>05/03/2015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B6D9-8CB9-4A3C-BF93-831829C28D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5562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F81-166F-496F-9AD1-823CFC3A921D}" type="datetimeFigureOut">
              <a:rPr lang="en-GB" smtClean="0"/>
              <a:t>05/03/2015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B6D9-8CB9-4A3C-BF93-831829C28D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803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F81-166F-496F-9AD1-823CFC3A921D}" type="datetimeFigureOut">
              <a:rPr lang="en-GB" smtClean="0"/>
              <a:t>05/03/2015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B6D9-8CB9-4A3C-BF93-831829C28D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214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F81-166F-496F-9AD1-823CFC3A921D}" type="datetimeFigureOut">
              <a:rPr lang="en-GB" smtClean="0"/>
              <a:t>05/03/2015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B6D9-8CB9-4A3C-BF93-831829C28D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571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F81-166F-496F-9AD1-823CFC3A921D}" type="datetimeFigureOut">
              <a:rPr lang="en-GB" smtClean="0"/>
              <a:t>05/03/2015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B6D9-8CB9-4A3C-BF93-831829C28D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507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F81-166F-496F-9AD1-823CFC3A921D}" type="datetimeFigureOut">
              <a:rPr lang="en-GB" smtClean="0"/>
              <a:t>05/03/2015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B6D9-8CB9-4A3C-BF93-831829C28D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402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F81-166F-496F-9AD1-823CFC3A921D}" type="datetimeFigureOut">
              <a:rPr lang="en-GB" smtClean="0"/>
              <a:t>05/03/2015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B6D9-8CB9-4A3C-BF93-831829C28D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078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F81-166F-496F-9AD1-823CFC3A921D}" type="datetimeFigureOut">
              <a:rPr lang="en-GB" smtClean="0"/>
              <a:t>05/03/2015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B6D9-8CB9-4A3C-BF93-831829C28D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980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F81-166F-496F-9AD1-823CFC3A921D}" type="datetimeFigureOut">
              <a:rPr lang="en-GB" smtClean="0"/>
              <a:t>05/03/2015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B6D9-8CB9-4A3C-BF93-831829C28D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739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F81-166F-496F-9AD1-823CFC3A921D}" type="datetimeFigureOut">
              <a:rPr lang="en-GB" smtClean="0"/>
              <a:t>05/03/2015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8B6D9-8CB9-4A3C-BF93-831829C28D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0338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E8F81-166F-496F-9AD1-823CFC3A921D}" type="datetimeFigureOut">
              <a:rPr lang="en-GB" smtClean="0"/>
              <a:t>05/03/2015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8B6D9-8CB9-4A3C-BF93-831829C28D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4873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303" y="1219199"/>
            <a:ext cx="3774354" cy="3774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590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604" y="2179782"/>
            <a:ext cx="5379972" cy="223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582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0693" y="2583449"/>
            <a:ext cx="4741162" cy="1410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095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564904"/>
            <a:ext cx="5760640" cy="1537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8321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664912"/>
            <a:ext cx="4824536" cy="2539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792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138" y="2102178"/>
            <a:ext cx="7123974" cy="2592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141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1859" y="2410906"/>
            <a:ext cx="4560781" cy="2022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134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8" y="2781300"/>
            <a:ext cx="573722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166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2364" y="1876853"/>
            <a:ext cx="3289900" cy="2632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41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0764" y="2144516"/>
            <a:ext cx="3757324" cy="236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928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117" y="2576948"/>
            <a:ext cx="5934965" cy="1223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097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0</Words>
  <Application>Microsoft Office PowerPoint</Application>
  <PresentationFormat>On-screen Show (4:3)</PresentationFormat>
  <Paragraphs>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</dc:creator>
  <cp:lastModifiedBy>Peter</cp:lastModifiedBy>
  <cp:revision>9</cp:revision>
  <dcterms:created xsi:type="dcterms:W3CDTF">2015-03-05T10:50:38Z</dcterms:created>
  <dcterms:modified xsi:type="dcterms:W3CDTF">2015-03-05T11:47:25Z</dcterms:modified>
</cp:coreProperties>
</file>